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955065-B9DE-45C1-9760-95737D5E419F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C661CF-F465-49E9-9B54-34AA29F620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57422" y="500042"/>
            <a:ext cx="45720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s-ES" b="1" dirty="0" smtClean="0"/>
              <a:t>REFERENTES DE LA INTEGRACIÓN SOCIAL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2214546" y="1357298"/>
            <a:ext cx="550072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1400" b="1" smtClean="0"/>
              <a:t> Bank-</a:t>
            </a:r>
            <a:r>
              <a:rPr lang="es-ES" sz="1400" b="1" dirty="0" err="1" smtClean="0"/>
              <a:t>Mikkelsen</a:t>
            </a:r>
            <a:r>
              <a:rPr lang="es-ES" sz="1400" b="1" dirty="0" smtClean="0"/>
              <a:t>:</a:t>
            </a:r>
            <a:r>
              <a:rPr lang="es-ES" sz="1400" dirty="0" smtClean="0"/>
              <a:t> Es el primero en defender que las personas con retraso mental deberían tener una existencia lo más parecido posible a la de los demás ciudadanos y desarrollar una vida tan normal como fuese posible.</a:t>
            </a:r>
          </a:p>
          <a:p>
            <a:endParaRPr lang="es-ES" sz="1400" dirty="0" smtClean="0"/>
          </a:p>
          <a:p>
            <a:pPr>
              <a:buFont typeface="Arial" pitchFamily="34" charset="0"/>
              <a:buChar char="•"/>
            </a:pPr>
            <a:r>
              <a:rPr lang="es-ES" sz="1400" b="1" dirty="0" smtClean="0"/>
              <a:t> </a:t>
            </a:r>
            <a:r>
              <a:rPr lang="es-ES" sz="1400" b="1" dirty="0" err="1" smtClean="0"/>
              <a:t>Nirje</a:t>
            </a:r>
            <a:r>
              <a:rPr lang="es-ES" sz="1400" b="1" dirty="0" smtClean="0"/>
              <a:t>:</a:t>
            </a:r>
            <a:r>
              <a:rPr lang="es-ES" sz="1400" dirty="0" smtClean="0"/>
              <a:t> Sistematiza y difunde el principio de normalización. Para él, ésta debería entenderse desde un doble sentido: Por un lado, poner al alcance de las personas con deficiencia  mental todos aquellos medios que normalicen su existencia y su forma de vida en su contexto más próximo y, por otro, dar la oportunidad a la sociedad de conocer y respetar formas distintas de ser.</a:t>
            </a:r>
          </a:p>
          <a:p>
            <a:pPr>
              <a:buNone/>
            </a:pPr>
            <a:endParaRPr lang="es-ES" sz="1400" dirty="0" smtClean="0"/>
          </a:p>
          <a:p>
            <a:pPr>
              <a:buFont typeface="Arial" pitchFamily="34" charset="0"/>
              <a:buChar char="•"/>
            </a:pPr>
            <a:r>
              <a:rPr lang="es-ES" sz="1400" b="1" dirty="0" smtClean="0"/>
              <a:t> </a:t>
            </a:r>
            <a:r>
              <a:rPr lang="es-ES" sz="1400" b="1" dirty="0" err="1" smtClean="0"/>
              <a:t>Warnock</a:t>
            </a:r>
            <a:r>
              <a:rPr lang="es-ES" sz="1400" b="1" dirty="0" smtClean="0"/>
              <a:t>:</a:t>
            </a:r>
            <a:r>
              <a:rPr lang="es-ES" sz="1400" dirty="0" smtClean="0"/>
              <a:t> Elabora el Informe </a:t>
            </a:r>
            <a:r>
              <a:rPr lang="es-ES" sz="1400" dirty="0" err="1" smtClean="0"/>
              <a:t>Warnock</a:t>
            </a:r>
            <a:r>
              <a:rPr lang="es-ES" sz="1400" dirty="0" smtClean="0"/>
              <a:t> (1978). Introduce el término de “necesidades educativas especiales” para dirigirse a los alumnos antes etiquetados como deficientes. Aparece no sólo como una alternativa a las distintas denominaciones utilizadas, sino también como un cambio profundo de carácter conceptual que reconoce la heterogeneidad del alumnado. A partir de este momento, el objeto de Educación Especial hace referencia a una situación de aprendizaje, no a un estado determinado por la naturaleza del propio sujeto</a:t>
            </a:r>
            <a:r>
              <a:rPr lang="es-ES" sz="1000" dirty="0" smtClean="0"/>
              <a:t>.</a:t>
            </a:r>
            <a:endParaRPr lang="es-ES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203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4</cp:revision>
  <dcterms:created xsi:type="dcterms:W3CDTF">2011-02-16T15:17:13Z</dcterms:created>
  <dcterms:modified xsi:type="dcterms:W3CDTF">2002-10-29T01:13:40Z</dcterms:modified>
</cp:coreProperties>
</file>